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56" r:id="rId2"/>
    <p:sldId id="270" r:id="rId3"/>
    <p:sldId id="257" r:id="rId4"/>
    <p:sldId id="258" r:id="rId5"/>
    <p:sldId id="272" r:id="rId6"/>
    <p:sldId id="269" r:id="rId7"/>
    <p:sldId id="268" r:id="rId8"/>
    <p:sldId id="266" r:id="rId9"/>
    <p:sldId id="271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266" autoAdjust="0"/>
  </p:normalViewPr>
  <p:slideViewPr>
    <p:cSldViewPr>
      <p:cViewPr varScale="1">
        <p:scale>
          <a:sx n="91" d="100"/>
          <a:sy n="91" d="100"/>
        </p:scale>
        <p:origin x="-564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for in Tracking</a:t>
            </a:r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Multi-well</a:t>
            </a:r>
            <a:r>
              <a:rPr lang="en-US" baseline="0" dirty="0" smtClean="0"/>
              <a:t> failures!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83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5.xlsm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Macro-Enabled_Worksheet4.xlsm"/><Relationship Id="rId5" Type="http://schemas.openxmlformats.org/officeDocument/2006/relationships/image" Target="../media/image7.emf"/><Relationship Id="rId4" Type="http://schemas.openxmlformats.org/officeDocument/2006/relationships/package" Target="../embeddings/Microsoft_Excel_Worksheet3.xlsx"/><Relationship Id="rId9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DATE</a:t>
            </a:r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May take some time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input from all departments that write 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Impurity list, showing number of times a specific weighted impurity has shown 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Direct FileMaker connection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559609"/>
              </p:ext>
            </p:extLst>
          </p:nvPr>
        </p:nvGraphicFramePr>
        <p:xfrm>
          <a:off x="152400" y="4297314"/>
          <a:ext cx="8763000" cy="2560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284"/>
                <a:gridCol w="2126058"/>
                <a:gridCol w="1967671"/>
                <a:gridCol w="1242202"/>
                <a:gridCol w="1617785"/>
              </a:tblGrid>
              <a:tr h="5707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593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81200" y="19812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0853062"/>
              </p:ext>
            </p:extLst>
          </p:nvPr>
        </p:nvGraphicFramePr>
        <p:xfrm>
          <a:off x="4762500" y="2971800"/>
          <a:ext cx="2828925" cy="267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Worksheet" r:id="rId5" imgW="2828976" imgH="2676431" progId="Excel.Sheet.12">
                  <p:embed/>
                </p:oleObj>
              </mc:Choice>
              <mc:Fallback>
                <p:oleObj name="Worksheet" r:id="rId5" imgW="2828976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62500" y="2971800"/>
                        <a:ext cx="2828925" cy="267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 a single FileMaker export, performs some data manipulation and analysis in R, and provides information on Failures, as Excel Files.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767675"/>
              </p:ext>
            </p:extLst>
          </p:nvPr>
        </p:nvGraphicFramePr>
        <p:xfrm>
          <a:off x="152400" y="4297314"/>
          <a:ext cx="4953000" cy="2393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39910" y="3276600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29400" y="2133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32028" y="4419600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29400" y="5562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2651977"/>
            <a:ext cx="1530926" cy="7928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>
            <a:off x="5098474" y="3444845"/>
            <a:ext cx="1541436" cy="350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33554" cy="1493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30926" cy="2636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857852"/>
            <a:ext cx="4010585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Script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Need R,  and your choice of R console</a:t>
            </a:r>
          </a:p>
          <a:p>
            <a:r>
              <a:rPr lang="en-US" dirty="0" smtClean="0"/>
              <a:t>Need the script ‘package’</a:t>
            </a:r>
          </a:p>
          <a:p>
            <a:r>
              <a:rPr lang="en-US" dirty="0" smtClean="0"/>
              <a:t>Need the raw data saved to the script package location.</a:t>
            </a:r>
          </a:p>
          <a:p>
            <a:r>
              <a:rPr lang="en-US" dirty="0" smtClean="0"/>
              <a:t>Need to set the working directory to the script package location.</a:t>
            </a:r>
            <a:endParaRPr lang="en-US" dirty="0"/>
          </a:p>
          <a:p>
            <a:r>
              <a:rPr lang="en-US" dirty="0" smtClean="0"/>
              <a:t>In R console type:</a:t>
            </a:r>
          </a:p>
          <a:p>
            <a:pPr lvl="1"/>
            <a:r>
              <a:rPr lang="en-US" dirty="0" smtClean="0"/>
              <a:t>source(‘</a:t>
            </a:r>
            <a:r>
              <a:rPr lang="en-US" dirty="0" err="1" smtClean="0"/>
              <a:t>failurelist.R</a:t>
            </a:r>
            <a:r>
              <a:rPr lang="en-US" dirty="0" smtClean="0"/>
              <a:t>’)</a:t>
            </a:r>
          </a:p>
          <a:p>
            <a:r>
              <a:rPr lang="en-US" dirty="0" smtClean="0"/>
              <a:t>Respond to Script prompts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79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47138" y="3551239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Sometimes</a:t>
            </a:r>
          </a:p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140126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1768077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991884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6" y="5268225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3203363"/>
              </p:ext>
            </p:extLst>
          </p:nvPr>
        </p:nvGraphicFramePr>
        <p:xfrm>
          <a:off x="527298" y="2209800"/>
          <a:ext cx="3490254" cy="238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Worksheet" r:id="rId4" imgW="3914657" imgH="2676431" progId="Excel.Sheet.12">
                  <p:embed/>
                </p:oleObj>
              </mc:Choice>
              <mc:Fallback>
                <p:oleObj name="Worksheet" r:id="rId4" imgW="3914657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7298" y="2209800"/>
                        <a:ext cx="3490254" cy="238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806336"/>
              </p:ext>
            </p:extLst>
          </p:nvPr>
        </p:nvGraphicFramePr>
        <p:xfrm>
          <a:off x="4165600" y="2057400"/>
          <a:ext cx="22637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6" name="Macro-Enabled Worksheet" r:id="rId6" imgW="6581792" imgH="11820499" progId="Excel.SheetMacroEnabled.12">
                  <p:embed/>
                </p:oleObj>
              </mc:Choice>
              <mc:Fallback>
                <p:oleObj name="Macro-Enabled Worksheet" r:id="rId6" imgW="6581792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65600" y="2057400"/>
                        <a:ext cx="22637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06089"/>
              </p:ext>
            </p:extLst>
          </p:nvPr>
        </p:nvGraphicFramePr>
        <p:xfrm>
          <a:off x="6059488" y="2057400"/>
          <a:ext cx="25558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Macro-Enabled Worksheet" r:id="rId8" imgW="7429567" imgH="11820499" progId="Excel.SheetMacroEnabled.12">
                  <p:embed/>
                </p:oleObj>
              </mc:Choice>
              <mc:Fallback>
                <p:oleObj name="Macro-Enabled Worksheet" r:id="rId8" imgW="7429567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9488" y="2057400"/>
                        <a:ext cx="25558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8200" y="121919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0" y="121920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29400" y="1219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921</TotalTime>
  <Words>689</Words>
  <Application>Microsoft Office PowerPoint</Application>
  <PresentationFormat>On-screen Show (4:3)</PresentationFormat>
  <Paragraphs>240</Paragraphs>
  <Slides>10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Office Theme</vt:lpstr>
      <vt:lpstr>Worksheet</vt:lpstr>
      <vt:lpstr>Microsoft Excel Worksheet</vt:lpstr>
      <vt:lpstr>Microsoft Excel Macro-Enabled Worksheet</vt:lpstr>
      <vt:lpstr>Failure Data</vt:lpstr>
      <vt:lpstr>Quick Comparison</vt:lpstr>
      <vt:lpstr>Script Overview</vt:lpstr>
      <vt:lpstr>Filemaker Search/Export</vt:lpstr>
      <vt:lpstr>Run the Script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35</cp:revision>
  <dcterms:created xsi:type="dcterms:W3CDTF">2015-03-03T21:17:47Z</dcterms:created>
  <dcterms:modified xsi:type="dcterms:W3CDTF">2015-03-11T22:17:42Z</dcterms:modified>
</cp:coreProperties>
</file>

<file path=docProps/thumbnail.jpeg>
</file>